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8" r:id="rId3"/>
    <p:sldId id="279" r:id="rId4"/>
    <p:sldId id="280" r:id="rId5"/>
    <p:sldId id="281" r:id="rId6"/>
    <p:sldId id="298" r:id="rId7"/>
    <p:sldId id="282" r:id="rId8"/>
    <p:sldId id="283" r:id="rId9"/>
    <p:sldId id="284" r:id="rId10"/>
    <p:sldId id="285" r:id="rId11"/>
    <p:sldId id="286" r:id="rId12"/>
    <p:sldId id="287" r:id="rId13"/>
    <p:sldId id="299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68518-4BC9-0D8C-832B-D506734A76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EB599C-9B67-3E5C-8843-F92C4D7951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E11EC-FB8D-360D-4644-61A7CC118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71C20-5E30-40C8-BDE5-D478E0217BD9}" type="datetimeFigureOut">
              <a:rPr lang="en-FI" smtClean="0"/>
              <a:t>04/10/2022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D0E57-E3F9-BAB8-9344-847DAA765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A2E56-4B0C-1459-ABE9-EDD2E8563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FCB84-4E41-4332-97A4-1F9D5A6A02F1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401262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AF6D6-A867-B269-0EBD-A669A18EE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817651-299D-8152-CA11-86ABED2CB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CF988-4A4A-F237-E3D3-F6174EE6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71C20-5E30-40C8-BDE5-D478E0217BD9}" type="datetimeFigureOut">
              <a:rPr lang="en-FI" smtClean="0"/>
              <a:t>04/10/2022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A4C5C-5120-2207-9368-8D06D65E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54B5D-17F6-4C72-9048-0987CFE8D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FCB84-4E41-4332-97A4-1F9D5A6A02F1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55760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4A981B-8D18-B3EA-CDEB-E976488AF6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E7C351-CF6D-8EF6-2796-F57E67A28A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61950-071F-691B-00A2-4A2000433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71C20-5E30-40C8-BDE5-D478E0217BD9}" type="datetimeFigureOut">
              <a:rPr lang="en-FI" smtClean="0"/>
              <a:t>04/10/2022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05F78-A33D-492B-B528-D23358C76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505A6-EC91-E25F-FBFC-2FD7E27F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FCB84-4E41-4332-97A4-1F9D5A6A02F1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13207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614C2-7BD3-4FFF-78A7-E6B75F526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69B39-77F5-BE40-BE24-870BAD34C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0BC51-DC98-13EC-84FE-9B61CF7F9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71C20-5E30-40C8-BDE5-D478E0217BD9}" type="datetimeFigureOut">
              <a:rPr lang="en-FI" smtClean="0"/>
              <a:t>04/10/2022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938DF-8375-6BEA-C5D2-DBE96B939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A04FB-47C5-4CF5-29CF-837CD7501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FCB84-4E41-4332-97A4-1F9D5A6A02F1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95705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0157B-664B-49BD-A04A-0FC576A2E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095E77-8309-B81B-405E-5E66B6A4C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4D8AC-4758-F345-1A9A-0553503D5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71C20-5E30-40C8-BDE5-D478E0217BD9}" type="datetimeFigureOut">
              <a:rPr lang="en-FI" smtClean="0"/>
              <a:t>04/10/2022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47B1A-C765-74D3-70E8-01B99AC8A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8D0DE-AE9B-4161-67D8-21F183482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FCB84-4E41-4332-97A4-1F9D5A6A02F1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509309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1CF69-8A1F-8A9E-F762-A15FA865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2AF90-DFAE-396F-D5CB-6CE74FD5A3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927C71-0D99-40A7-2BC5-871D71E86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3D9680-8826-BEB3-D63B-F87FD2C91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71C20-5E30-40C8-BDE5-D478E0217BD9}" type="datetimeFigureOut">
              <a:rPr lang="en-FI" smtClean="0"/>
              <a:t>04/10/2022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50B341-0484-53F8-7044-BD427E30C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695646-7D75-242F-A5E7-73D114A1C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FCB84-4E41-4332-97A4-1F9D5A6A02F1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127723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2142F-9DEA-4D10-0678-4B7E17E56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ABF05-9FA0-4576-AE62-8DFF1B0B2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E4950D-1525-05ED-2F98-6A151DCA2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35BFA-9147-CF87-D77F-C8ABF5F2FE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63C53C-49D0-D741-6D63-FC3FDC5255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92C787-874A-81B1-CFDE-0DAC66F10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71C20-5E30-40C8-BDE5-D478E0217BD9}" type="datetimeFigureOut">
              <a:rPr lang="en-FI" smtClean="0"/>
              <a:t>04/10/2022</a:t>
            </a:fld>
            <a:endParaRPr lang="en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D33727-5E86-EAF9-AF8B-E3F064644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447FB8-867F-1613-23C0-F40A86011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FCB84-4E41-4332-97A4-1F9D5A6A02F1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704133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8A011-AEE8-A2C2-7A79-1EF5C72F2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2BF0C3-5900-DC74-6C4B-7AA1CB587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71C20-5E30-40C8-BDE5-D478E0217BD9}" type="datetimeFigureOut">
              <a:rPr lang="en-FI" smtClean="0"/>
              <a:t>04/10/2022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4279E5-DA84-DF3B-78A7-CD58391E6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B03BA8-5704-63B3-66C7-661BD9ABC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FCB84-4E41-4332-97A4-1F9D5A6A02F1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41635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85201E-F7EB-1F2B-FF49-11DAEED02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71C20-5E30-40C8-BDE5-D478E0217BD9}" type="datetimeFigureOut">
              <a:rPr lang="en-FI" smtClean="0"/>
              <a:t>04/10/2022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D0F079-47DA-AA10-9620-B765C7362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15A811-C50B-668C-6031-3010970F0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FCB84-4E41-4332-97A4-1F9D5A6A02F1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307352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9335A-6233-A5EC-D669-1A50A0244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5EB3D-CB2F-E94B-C98A-2538A790D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71F39A-2528-F9D0-A4FE-6EAAB5C4A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D2773C-6676-A228-886B-F95E3B7A4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71C20-5E30-40C8-BDE5-D478E0217BD9}" type="datetimeFigureOut">
              <a:rPr lang="en-FI" smtClean="0"/>
              <a:t>04/10/2022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F77632-05FC-0AB8-9E2E-409C2E947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6FE7-32B0-0A29-30F8-BB78098D2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FCB84-4E41-4332-97A4-1F9D5A6A02F1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8702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13B3C-4734-3DDB-9086-60E27B405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1186CE-3B57-4365-13D0-A438F36FBF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441458-528F-C8EA-A2FC-4B192E8B1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BD1-D808-8D88-973A-3F1C8B84F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71C20-5E30-40C8-BDE5-D478E0217BD9}" type="datetimeFigureOut">
              <a:rPr lang="en-FI" smtClean="0"/>
              <a:t>04/10/2022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930367-4634-C9B3-9C53-BC6E6ABE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DBBB93-FFCF-F71A-0EB4-C0210FB29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FCB84-4E41-4332-97A4-1F9D5A6A02F1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536389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5E0FC6-EE00-A020-862D-3AE17491C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070BE-A534-D12D-8967-4C221C774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9BD95-1A70-C680-0775-45E4029F6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71C20-5E30-40C8-BDE5-D478E0217BD9}" type="datetimeFigureOut">
              <a:rPr lang="en-FI" smtClean="0"/>
              <a:t>04/10/2022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175F9-BCA8-87C1-D69F-4B17ED547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20F24-5E24-4E5A-4152-B0FB0BA12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FCB84-4E41-4332-97A4-1F9D5A6A02F1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9955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tree&#10;&#10;Description automatically generated">
            <a:extLst>
              <a:ext uri="{FF2B5EF4-FFF2-40B4-BE49-F238E27FC236}">
                <a16:creationId xmlns:a16="http://schemas.microsoft.com/office/drawing/2014/main" id="{C819B330-7DB6-1A38-21BF-5B441E05F5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7" b="8234"/>
          <a:stretch/>
        </p:blipFill>
        <p:spPr>
          <a:xfrm rot="10800000">
            <a:off x="0" y="0"/>
            <a:ext cx="12192000" cy="68488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47725C-4DF7-BDD2-9096-93B56CFD1FA6}"/>
              </a:ext>
            </a:extLst>
          </p:cNvPr>
          <p:cNvSpPr/>
          <p:nvPr/>
        </p:nvSpPr>
        <p:spPr>
          <a:xfrm>
            <a:off x="-1" y="-9144"/>
            <a:ext cx="12192000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4FA005-000E-E1AB-41F8-30C8CA29FA38}"/>
              </a:ext>
            </a:extLst>
          </p:cNvPr>
          <p:cNvSpPr/>
          <p:nvPr/>
        </p:nvSpPr>
        <p:spPr>
          <a:xfrm>
            <a:off x="0" y="6107669"/>
            <a:ext cx="12192001" cy="750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AD85213-723A-95D4-8E7A-9BC9B4AB45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991" y="169079"/>
            <a:ext cx="2274018" cy="91561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E3EFFB-FA59-F89E-63C4-2C5EA809ECC9}"/>
              </a:ext>
            </a:extLst>
          </p:cNvPr>
          <p:cNvCxnSpPr/>
          <p:nvPr/>
        </p:nvCxnSpPr>
        <p:spPr>
          <a:xfrm>
            <a:off x="0" y="3024908"/>
            <a:ext cx="2946400" cy="0"/>
          </a:xfrm>
          <a:prstGeom prst="line">
            <a:avLst/>
          </a:prstGeom>
          <a:ln w="25400">
            <a:solidFill>
              <a:srgbClr val="72B2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9DB838-8B59-78F9-CFB1-6C7E6EA3DC43}"/>
              </a:ext>
            </a:extLst>
          </p:cNvPr>
          <p:cNvCxnSpPr/>
          <p:nvPr/>
        </p:nvCxnSpPr>
        <p:spPr>
          <a:xfrm>
            <a:off x="9245600" y="3024908"/>
            <a:ext cx="2946400" cy="0"/>
          </a:xfrm>
          <a:prstGeom prst="line">
            <a:avLst/>
          </a:prstGeom>
          <a:ln w="25400">
            <a:solidFill>
              <a:srgbClr val="72B2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5D37DBA-8AC8-DE2B-0E5A-3485ABF0820B}"/>
              </a:ext>
            </a:extLst>
          </p:cNvPr>
          <p:cNvSpPr txBox="1"/>
          <p:nvPr/>
        </p:nvSpPr>
        <p:spPr>
          <a:xfrm>
            <a:off x="2956264" y="2706300"/>
            <a:ext cx="627651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i-FI" sz="3600" dirty="0">
                <a:solidFill>
                  <a:srgbClr val="D3EDAD"/>
                </a:solidFill>
                <a:latin typeface="Montserrat SemiBold"/>
              </a:rPr>
              <a:t>Infographics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6F6846A-825E-6E69-849E-0B19D0D41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063" y="6186215"/>
            <a:ext cx="1590778" cy="563072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0D0A03BD-D344-12F1-CF95-E2830FDB0C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005" y="6296641"/>
            <a:ext cx="910120" cy="398178"/>
          </a:xfrm>
          <a:prstGeom prst="rect">
            <a:avLst/>
          </a:prstGeom>
        </p:spPr>
      </p:pic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60B5CCC-511A-F860-1A3E-54FE85AD47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739" y="6378920"/>
            <a:ext cx="2000036" cy="289633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8E25DF53-F07C-522F-19CC-A3366DA405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837" y="6248904"/>
            <a:ext cx="1257858" cy="516111"/>
          </a:xfrm>
          <a:prstGeom prst="rect">
            <a:avLst/>
          </a:prstGeom>
        </p:spPr>
      </p:pic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247E7419-5BC7-C81E-5D72-FD6E39A403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082" y="6292163"/>
            <a:ext cx="1590778" cy="376390"/>
          </a:xfrm>
          <a:prstGeom prst="rect">
            <a:avLst/>
          </a:prstGeom>
        </p:spPr>
      </p:pic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1174082-A655-1306-7C38-3F3D2A1DA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4" y="6200205"/>
            <a:ext cx="1467937" cy="591051"/>
          </a:xfrm>
          <a:prstGeom prst="rect">
            <a:avLst/>
          </a:prstGeom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DA8648C6-DFE4-7491-54F6-DB90B4E0D5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794" y="6292163"/>
            <a:ext cx="1777487" cy="37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30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0C60802-790C-0317-6328-559B5C714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84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88F6A5F-A54B-6993-67A5-BB31BE283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12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2900BECB-37BD-79DC-2798-8390A03CC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00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A6CEF3C-2970-AA28-3E5F-9873115F2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21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9A04FE2-1976-1B32-E63F-A78AF8210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20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1840594-438A-F856-1938-35AD9B911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97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34C52CC-E57B-50EC-A0EB-0DFE997BD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12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C0E4958-B0BA-CDF7-348D-A77B1CD3C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29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chat or text message&#10;&#10;Description automatically generated">
            <a:extLst>
              <a:ext uri="{FF2B5EF4-FFF2-40B4-BE49-F238E27FC236}">
                <a16:creationId xmlns:a16="http://schemas.microsoft.com/office/drawing/2014/main" id="{150BAFC5-B379-9026-1C18-3D59B5D0A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09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72FA101-AD2C-24E6-3ED9-DBD2F3E74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99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, chat or text message&#10;&#10;Description automatically generated">
            <a:extLst>
              <a:ext uri="{FF2B5EF4-FFF2-40B4-BE49-F238E27FC236}">
                <a16:creationId xmlns:a16="http://schemas.microsoft.com/office/drawing/2014/main" id="{351848A8-FDC2-467B-94F0-C06A8AA23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12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60EED03-E421-28DD-818A-8533C39E4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49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30F03D6-55B4-0905-0D6D-BC4BB64FB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25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FA04272-16B6-1C86-8219-F5A0F8F7D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02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C45BF98-BAAA-5E41-8070-09D89BCCB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59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B80E37B-52E9-3E0A-AA00-61F387272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78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795DF235-2396-E334-C0F5-EBB590FEB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65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BA079CA-446D-67CE-C0E4-2602BAE98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8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F7FF54E-ED58-9CB5-CF4E-B93100F57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22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89B47CF-9695-06E4-E45E-7C89112A4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26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C2C056AC-96E5-9804-8BC0-9A6B289C6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24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</Words>
  <Application>Microsoft Office PowerPoint</Application>
  <PresentationFormat>Widescreen</PresentationFormat>
  <Paragraphs>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Montserrat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Nivala Tuuli</dc:creator>
  <cp:lastModifiedBy>Nivala Tuuli</cp:lastModifiedBy>
  <cp:revision>4</cp:revision>
  <dcterms:created xsi:type="dcterms:W3CDTF">2022-10-04T11:35:46Z</dcterms:created>
  <dcterms:modified xsi:type="dcterms:W3CDTF">2022-10-04T15:49:18Z</dcterms:modified>
</cp:coreProperties>
</file>